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68" r:id="rId3"/>
    <p:sldId id="269" r:id="rId4"/>
    <p:sldId id="272" r:id="rId5"/>
    <p:sldId id="270" r:id="rId6"/>
    <p:sldId id="265" r:id="rId7"/>
    <p:sldId id="271" r:id="rId8"/>
    <p:sldId id="275" r:id="rId9"/>
    <p:sldId id="259" r:id="rId10"/>
    <p:sldId id="258" r:id="rId11"/>
    <p:sldId id="273" r:id="rId12"/>
    <p:sldId id="261" r:id="rId13"/>
    <p:sldId id="274" r:id="rId14"/>
    <p:sldId id="262" r:id="rId15"/>
    <p:sldId id="267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79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91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73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77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70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32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60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33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03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79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895EFFE-3751-4ABC-809C-FE9B35D429A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A8ACEC-3CF6-4959-B383-1903CDBDB3DF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92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38599" y="4660901"/>
            <a:ext cx="3784600" cy="1248832"/>
          </a:xfrm>
        </p:spPr>
        <p:txBody>
          <a:bodyPr>
            <a:noAutofit/>
          </a:bodyPr>
          <a:lstStyle/>
          <a:p>
            <a:r>
              <a:rPr lang="it-IT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CITTA’</a:t>
            </a:r>
            <a:endParaRPr lang="it-IT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904830"/>
            <a:ext cx="7188199" cy="33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7080" y="286603"/>
            <a:ext cx="6827520" cy="1450757"/>
          </a:xfrm>
        </p:spPr>
        <p:txBody>
          <a:bodyPr>
            <a:normAutofit/>
          </a:bodyPr>
          <a:lstStyle/>
          <a:p>
            <a:r>
              <a:rPr lang="it-IT" sz="3200" dirty="0" smtClean="0"/>
              <a:t>La città è dotata di</a:t>
            </a:r>
            <a:r>
              <a:rPr lang="it-IT" sz="3200" dirty="0" smtClean="0">
                <a:solidFill>
                  <a:srgbClr val="FF0000"/>
                </a:solidFill>
              </a:rPr>
              <a:t> SERVIZI.</a:t>
            </a:r>
            <a:br>
              <a:rPr lang="it-IT" sz="3200" dirty="0" smtClean="0">
                <a:solidFill>
                  <a:srgbClr val="FF0000"/>
                </a:solidFill>
              </a:rPr>
            </a:br>
            <a:r>
              <a:rPr lang="it-IT" sz="3200" dirty="0" smtClean="0">
                <a:solidFill>
                  <a:schemeClr val="tx1"/>
                </a:solidFill>
              </a:rPr>
              <a:t>Ci</a:t>
            </a:r>
            <a:r>
              <a:rPr lang="it-IT" sz="3200" dirty="0" smtClean="0">
                <a:solidFill>
                  <a:srgbClr val="FF0000"/>
                </a:solidFill>
              </a:rPr>
              <a:t> </a:t>
            </a:r>
            <a:r>
              <a:rPr lang="it-IT" sz="3200" dirty="0" smtClean="0"/>
              <a:t>sono, </a:t>
            </a:r>
            <a:r>
              <a:rPr lang="it-IT" sz="3200" dirty="0"/>
              <a:t>uffici, scuole, banche, negozi, centri commerciali ....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7973" y="4523794"/>
            <a:ext cx="2367352" cy="17026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639" y="2018561"/>
            <a:ext cx="3462020" cy="222403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r="18769"/>
          <a:stretch/>
        </p:blipFill>
        <p:spPr>
          <a:xfrm>
            <a:off x="8242799" y="2074325"/>
            <a:ext cx="3462020" cy="216826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80" y="2018561"/>
            <a:ext cx="3462020" cy="222403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67" y="4553904"/>
            <a:ext cx="2426970" cy="16925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376" y="4543787"/>
            <a:ext cx="2412865" cy="170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8112" y="652909"/>
            <a:ext cx="8977232" cy="1809743"/>
          </a:xfrm>
        </p:spPr>
        <p:txBody>
          <a:bodyPr>
            <a:normAutofit fontScale="90000"/>
          </a:bodyPr>
          <a:lstStyle/>
          <a:p>
            <a:r>
              <a:rPr lang="it-IT" sz="4900" dirty="0" smtClean="0"/>
              <a:t>…ospedale, stazione ferroviaria,</a:t>
            </a:r>
            <a:r>
              <a:rPr lang="it-IT" sz="4900" dirty="0"/>
              <a:t> ristoranti ,</a:t>
            </a:r>
            <a:r>
              <a:rPr lang="it-IT" sz="4900" dirty="0" smtClean="0"/>
              <a:t>alberghi, servizi di pubblica sicurezza…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15" y="1845735"/>
            <a:ext cx="3562773" cy="20040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4384464"/>
            <a:ext cx="2466975" cy="18478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305" y="4398226"/>
            <a:ext cx="2848995" cy="18478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293" y="1859452"/>
            <a:ext cx="3568700" cy="197662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5344" y="4384464"/>
            <a:ext cx="2857500" cy="183408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399" y="1873169"/>
            <a:ext cx="3438445" cy="197662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8"/>
          <a:srcRect l="4019" b="10053"/>
          <a:stretch/>
        </p:blipFill>
        <p:spPr>
          <a:xfrm>
            <a:off x="5950518" y="4420240"/>
            <a:ext cx="2916608" cy="182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7080" y="449213"/>
            <a:ext cx="6632928" cy="1328787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tx1"/>
                </a:solidFill>
              </a:rPr>
              <a:t>Ci sono </a:t>
            </a:r>
            <a:r>
              <a:rPr lang="it-IT" sz="3600" b="1" dirty="0">
                <a:solidFill>
                  <a:srgbClr val="FF0000"/>
                </a:solidFill>
              </a:rPr>
              <a:t>città piccole o di media grandezza </a:t>
            </a:r>
            <a:r>
              <a:rPr lang="it-IT" sz="3600" b="1" dirty="0">
                <a:solidFill>
                  <a:schemeClr val="tx1"/>
                </a:solidFill>
              </a:rPr>
              <a:t>ad </a:t>
            </a:r>
            <a:r>
              <a:rPr lang="it-IT" sz="3600" b="1" dirty="0" smtClean="0">
                <a:solidFill>
                  <a:schemeClr val="tx1"/>
                </a:solidFill>
              </a:rPr>
              <a:t>esempio Potenza e…</a:t>
            </a:r>
            <a:endParaRPr lang="it-IT" sz="3600" dirty="0">
              <a:solidFill>
                <a:schemeClr val="tx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3162300"/>
            <a:ext cx="5067300" cy="30241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b="12439"/>
          <a:stretch/>
        </p:blipFill>
        <p:spPr>
          <a:xfrm>
            <a:off x="894080" y="2503465"/>
            <a:ext cx="5503894" cy="3683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307580" y="2503465"/>
            <a:ext cx="4211320" cy="4838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…Matera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9089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416" y="2864050"/>
            <a:ext cx="3594100" cy="26733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00" y="3651250"/>
            <a:ext cx="3594100" cy="25527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484" y="2463800"/>
            <a:ext cx="3467516" cy="80050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0" y="127000"/>
            <a:ext cx="6447315" cy="15498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smtClean="0"/>
              <a:t>Poi ci sono città molto grandi o addirittura grandissime, dette </a:t>
            </a:r>
            <a:r>
              <a:rPr lang="it-IT" sz="2800" dirty="0" smtClean="0">
                <a:solidFill>
                  <a:srgbClr val="FF0000"/>
                </a:solidFill>
              </a:rPr>
              <a:t>METROPOLI.</a:t>
            </a:r>
          </a:p>
          <a:p>
            <a:pPr algn="ctr"/>
            <a:r>
              <a:rPr lang="it-IT" sz="2800" dirty="0" smtClean="0"/>
              <a:t>Nella foto, per esempio, vedete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smtClean="0"/>
              <a:t>la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capitale d’Italia…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96" y="1816099"/>
            <a:ext cx="4384237" cy="4387851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940300" y="1968500"/>
            <a:ext cx="3440216" cy="774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… la </a:t>
            </a:r>
            <a:r>
              <a:rPr lang="it-IT" sz="2400" dirty="0" smtClean="0">
                <a:solidFill>
                  <a:srgbClr val="FF0000"/>
                </a:solidFill>
              </a:rPr>
              <a:t>Città del Vaticano </a:t>
            </a:r>
            <a:r>
              <a:rPr lang="it-IT" sz="2400" dirty="0" smtClean="0">
                <a:solidFill>
                  <a:schemeClr val="tx1"/>
                </a:solidFill>
              </a:rPr>
              <a:t>e</a:t>
            </a:r>
            <a:r>
              <a:rPr lang="it-IT" sz="2400" dirty="0" smtClean="0"/>
              <a:t>…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255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7400" y="413604"/>
            <a:ext cx="7767320" cy="1450757"/>
          </a:xfrm>
        </p:spPr>
        <p:txBody>
          <a:bodyPr>
            <a:noAutofit/>
          </a:bodyPr>
          <a:lstStyle/>
          <a:p>
            <a:r>
              <a:rPr lang="it-IT" sz="3600" dirty="0" smtClean="0"/>
              <a:t>Un </a:t>
            </a:r>
            <a:r>
              <a:rPr lang="it-IT" sz="3600" dirty="0"/>
              <a:t>esempio di </a:t>
            </a:r>
            <a:r>
              <a:rPr lang="it-IT" sz="3600" dirty="0">
                <a:solidFill>
                  <a:srgbClr val="FF0000"/>
                </a:solidFill>
              </a:rPr>
              <a:t>Metropoli</a:t>
            </a:r>
            <a:r>
              <a:rPr lang="it-IT" sz="3600" dirty="0"/>
              <a:t> è </a:t>
            </a:r>
            <a:r>
              <a:rPr lang="it-IT" sz="3600" dirty="0" smtClean="0"/>
              <a:t>New York, </a:t>
            </a:r>
            <a:r>
              <a:rPr lang="it-IT" sz="3600" dirty="0"/>
              <a:t>con tutti i suoi </a:t>
            </a:r>
            <a:r>
              <a:rPr lang="it-IT" sz="3600" dirty="0" smtClean="0"/>
              <a:t>grattacieli. </a:t>
            </a:r>
            <a:endParaRPr lang="it-IT" sz="3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100" y="1864361"/>
            <a:ext cx="10312400" cy="41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7280" y="1739900"/>
            <a:ext cx="10058400" cy="4129194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ATTIVITA’ DA SVOLGERE SUL QUADERNO</a:t>
            </a:r>
          </a:p>
          <a:p>
            <a:pPr marL="0" indent="0">
              <a:buNone/>
            </a:pPr>
            <a:r>
              <a:rPr lang="it-IT" sz="2800" dirty="0" smtClean="0"/>
              <a:t>Seguite le indicazioni della scheda, che troverete di seguito nella </a:t>
            </a:r>
            <a:r>
              <a:rPr lang="it-IT" sz="2800" dirty="0" err="1" smtClean="0"/>
              <a:t>didanote</a:t>
            </a:r>
            <a:r>
              <a:rPr lang="it-IT" sz="2800" dirty="0" smtClean="0"/>
              <a:t> e: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/>
              <a:t>d</a:t>
            </a:r>
            <a:r>
              <a:rPr lang="it-IT" sz="2800" dirty="0" smtClean="0"/>
              <a:t>isegnate la città;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/>
              <a:t>r</a:t>
            </a:r>
            <a:r>
              <a:rPr lang="it-IT" sz="2800" dirty="0" smtClean="0"/>
              <a:t>ispondete alle domande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800" dirty="0"/>
              <a:t>r</a:t>
            </a:r>
            <a:r>
              <a:rPr lang="it-IT" sz="2800" dirty="0" smtClean="0"/>
              <a:t>icopiatevi la mappa della CITTA’.</a:t>
            </a:r>
          </a:p>
          <a:p>
            <a:pPr marL="0" indent="0">
              <a:buNone/>
            </a:pPr>
            <a:r>
              <a:rPr lang="it-IT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Buon lavoro! </a:t>
            </a:r>
            <a:endParaRPr lang="it-IT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03300" y="596900"/>
            <a:ext cx="5016500" cy="92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 smtClean="0">
                <a:solidFill>
                  <a:schemeClr val="accent3">
                    <a:lumMod val="50000"/>
                  </a:schemeClr>
                </a:solidFill>
              </a:rPr>
              <a:t>ORA TOCCA A VOI!</a:t>
            </a:r>
            <a:endParaRPr lang="it-IT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46" y="3657160"/>
            <a:ext cx="1350962" cy="13509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308" y="4094667"/>
            <a:ext cx="3700853" cy="2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8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8163" y="1543792"/>
            <a:ext cx="8268713" cy="1219201"/>
          </a:xfrm>
        </p:spPr>
        <p:txBody>
          <a:bodyPr>
            <a:normAutofit fontScale="90000"/>
          </a:bodyPr>
          <a:lstStyle/>
          <a:p>
            <a:r>
              <a:rPr lang="it-IT" sz="3200" dirty="0"/>
              <a:t>La città è uno </a:t>
            </a:r>
            <a:r>
              <a:rPr lang="it-IT" sz="3200" dirty="0">
                <a:solidFill>
                  <a:srgbClr val="FF0000"/>
                </a:solidFill>
              </a:rPr>
              <a:t>spazio antropico</a:t>
            </a:r>
            <a:r>
              <a:rPr lang="it-IT" sz="3200" dirty="0"/>
              <a:t>. 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In </a:t>
            </a:r>
            <a:r>
              <a:rPr lang="it-IT" sz="3200" dirty="0"/>
              <a:t>città ci sono case di diverse dimensioni: piccole, 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medie </a:t>
            </a:r>
            <a:r>
              <a:rPr lang="it-IT" sz="3200" dirty="0"/>
              <a:t>e grandi a seconda della grandezza della città stessa.</a:t>
            </a:r>
            <a:br>
              <a:rPr lang="it-IT" sz="3200" dirty="0"/>
            </a:br>
            <a:r>
              <a:rPr lang="it-IT" sz="3200" dirty="0"/>
              <a:t>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549" y="1731956"/>
            <a:ext cx="5082231" cy="234664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63" y="4171636"/>
            <a:ext cx="4389904" cy="208617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875" y="4171636"/>
            <a:ext cx="4389905" cy="21815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63" y="1731956"/>
            <a:ext cx="5005250" cy="23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2280" y="774701"/>
            <a:ext cx="10058400" cy="16129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Anche gli </a:t>
            </a:r>
            <a:r>
              <a:rPr lang="it-IT" dirty="0"/>
              <a:t>spazi </a:t>
            </a:r>
            <a:r>
              <a:rPr lang="it-IT" dirty="0" smtClean="0"/>
              <a:t>verdi sono opera</a:t>
            </a:r>
            <a:br>
              <a:rPr lang="it-IT" dirty="0" smtClean="0"/>
            </a:br>
            <a:r>
              <a:rPr lang="it-IT" dirty="0" smtClean="0"/>
              <a:t>dell'uomo </a:t>
            </a:r>
            <a:r>
              <a:rPr lang="it-IT" dirty="0"/>
              <a:t>che ha creato </a:t>
            </a:r>
            <a:r>
              <a:rPr lang="it-IT" dirty="0" smtClean="0">
                <a:solidFill>
                  <a:srgbClr val="FF0000"/>
                </a:solidFill>
              </a:rPr>
              <a:t>parchi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e giardini.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180" y="2387601"/>
            <a:ext cx="5076825" cy="37973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4001" b="3334"/>
          <a:stretch/>
        </p:blipFill>
        <p:spPr>
          <a:xfrm>
            <a:off x="622443" y="1860550"/>
            <a:ext cx="5080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3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6580" y="1"/>
            <a:ext cx="7310120" cy="1181100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La città è suddivisa in zone chiamate </a:t>
            </a:r>
            <a:r>
              <a:rPr lang="it-IT" sz="4000" dirty="0" smtClean="0">
                <a:solidFill>
                  <a:srgbClr val="FF0000"/>
                </a:solidFill>
              </a:rPr>
              <a:t>QUARTIERI </a:t>
            </a:r>
            <a:r>
              <a:rPr lang="it-IT" sz="4000" dirty="0" smtClean="0"/>
              <a:t>ed è dotata di </a:t>
            </a:r>
            <a:r>
              <a:rPr lang="it-IT" sz="4000" dirty="0" smtClean="0">
                <a:solidFill>
                  <a:srgbClr val="FF0000"/>
                </a:solidFill>
              </a:rPr>
              <a:t>SERVIZI.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79" b="5071"/>
          <a:stretch/>
        </p:blipFill>
        <p:spPr>
          <a:xfrm>
            <a:off x="932180" y="1295400"/>
            <a:ext cx="9088120" cy="47815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955800" y="6400800"/>
            <a:ext cx="77597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RICOPIA LA MAPPA SUL QUADERNO !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9906000" y="1295400"/>
            <a:ext cx="1625600" cy="838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6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346118"/>
            <a:ext cx="7594807" cy="1940559"/>
          </a:xfrm>
        </p:spPr>
        <p:txBody>
          <a:bodyPr>
            <a:normAutofit fontScale="90000"/>
          </a:bodyPr>
          <a:lstStyle/>
          <a:p>
            <a:r>
              <a:rPr lang="it-IT" sz="2700" dirty="0"/>
              <a:t/>
            </a:r>
            <a:br>
              <a:rPr lang="it-IT" sz="2700" dirty="0"/>
            </a:br>
            <a:r>
              <a:rPr lang="it-IT" sz="3100" dirty="0" smtClean="0"/>
              <a:t>In </a:t>
            </a:r>
            <a:r>
              <a:rPr lang="it-IT" sz="3100" dirty="0"/>
              <a:t>ogni città </a:t>
            </a:r>
            <a:r>
              <a:rPr lang="it-IT" sz="3100" dirty="0" smtClean="0"/>
              <a:t>troviamo </a:t>
            </a:r>
            <a:r>
              <a:rPr lang="it-IT" sz="3100" dirty="0"/>
              <a:t>una parte </a:t>
            </a:r>
            <a:r>
              <a:rPr lang="it-IT" sz="3100" dirty="0" smtClean="0"/>
              <a:t>centrale, </a:t>
            </a:r>
            <a:r>
              <a:rPr lang="it-IT" sz="3100" dirty="0"/>
              <a:t>più </a:t>
            </a:r>
            <a:r>
              <a:rPr lang="it-IT" sz="3100" dirty="0" smtClean="0"/>
              <a:t>antica, </a:t>
            </a:r>
            <a:r>
              <a:rPr lang="it-IT" sz="3100" dirty="0"/>
              <a:t>detta </a:t>
            </a:r>
            <a:r>
              <a:rPr lang="it-IT" sz="3100" dirty="0">
                <a:solidFill>
                  <a:srgbClr val="FF0000"/>
                </a:solidFill>
              </a:rPr>
              <a:t>CENTRO STORICO</a:t>
            </a:r>
            <a:r>
              <a:rPr lang="it-IT" sz="3100" dirty="0"/>
              <a:t>, dove </a:t>
            </a:r>
            <a:r>
              <a:rPr lang="it-IT" sz="3100" dirty="0" smtClean="0"/>
              <a:t> troviamo </a:t>
            </a:r>
            <a:r>
              <a:rPr lang="it-IT" sz="3100" dirty="0"/>
              <a:t>case solitamente piccole, edifici storici e monumenti. </a:t>
            </a:r>
            <a:r>
              <a:rPr lang="it-IT" sz="3100" dirty="0" smtClean="0"/>
              <a:t/>
            </a:r>
            <a:br>
              <a:rPr lang="it-IT" sz="3100" dirty="0" smtClean="0"/>
            </a:br>
            <a:r>
              <a:rPr lang="it-IT" sz="3100" dirty="0"/>
              <a:t>Il </a:t>
            </a:r>
            <a:r>
              <a:rPr lang="it-IT" sz="3100" dirty="0">
                <a:solidFill>
                  <a:srgbClr val="FF0000"/>
                </a:solidFill>
              </a:rPr>
              <a:t>centro storico </a:t>
            </a:r>
            <a:r>
              <a:rPr lang="it-IT" sz="3100" dirty="0"/>
              <a:t>è il nucleo della città.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5131" y="1871384"/>
            <a:ext cx="3086187" cy="23520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689" y="2286677"/>
            <a:ext cx="4141209" cy="38734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871384"/>
            <a:ext cx="3160357" cy="23520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362" y="4470401"/>
            <a:ext cx="2666956" cy="168977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" y="4426625"/>
            <a:ext cx="27781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5599" y="0"/>
            <a:ext cx="6997702" cy="1516797"/>
          </a:xfrm>
        </p:spPr>
        <p:txBody>
          <a:bodyPr>
            <a:noAutofit/>
          </a:bodyPr>
          <a:lstStyle/>
          <a:p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5400" dirty="0" smtClean="0"/>
              <a:t>Le </a:t>
            </a:r>
            <a:r>
              <a:rPr lang="it-IT" sz="5400" dirty="0"/>
              <a:t>case dei </a:t>
            </a:r>
            <a:r>
              <a:rPr lang="it-IT" sz="5400" dirty="0">
                <a:solidFill>
                  <a:srgbClr val="FF0000"/>
                </a:solidFill>
              </a:rPr>
              <a:t>centri </a:t>
            </a:r>
            <a:r>
              <a:rPr lang="it-IT" sz="5400" dirty="0" smtClean="0">
                <a:solidFill>
                  <a:srgbClr val="FF0000"/>
                </a:solidFill>
              </a:rPr>
              <a:t>storici.</a:t>
            </a:r>
            <a:endParaRPr lang="it-IT" sz="5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5948" y="1828800"/>
            <a:ext cx="3296179" cy="2781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" y="2952354"/>
            <a:ext cx="3296179" cy="28896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298" y="2952354"/>
            <a:ext cx="3296179" cy="28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3326" y="994623"/>
            <a:ext cx="6941820" cy="983397"/>
          </a:xfrm>
        </p:spPr>
        <p:txBody>
          <a:bodyPr anchor="ctr">
            <a:noAutofit/>
          </a:bodyPr>
          <a:lstStyle/>
          <a:p>
            <a:r>
              <a:rPr lang="it-IT" sz="4000" dirty="0"/>
              <a:t>Vicino al centro troviamo i </a:t>
            </a:r>
            <a:r>
              <a:rPr lang="it-IT" sz="4000" dirty="0">
                <a:solidFill>
                  <a:srgbClr val="FF0000"/>
                </a:solidFill>
              </a:rPr>
              <a:t>quartieri residenziali</a:t>
            </a:r>
            <a:r>
              <a:rPr lang="it-IT" sz="4000" dirty="0"/>
              <a:t>. </a:t>
            </a:r>
            <a:br>
              <a:rPr lang="it-IT" sz="4000" dirty="0"/>
            </a:br>
            <a:r>
              <a:rPr lang="it-IT" sz="4000" dirty="0"/>
              <a:t/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. </a:t>
            </a:r>
            <a:endParaRPr lang="it-IT" dirty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35908"/>
          <a:stretch/>
        </p:blipFill>
        <p:spPr>
          <a:xfrm>
            <a:off x="7869970" y="4025478"/>
            <a:ext cx="3829000" cy="22030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24979"/>
          <a:stretch/>
        </p:blipFill>
        <p:spPr>
          <a:xfrm>
            <a:off x="463326" y="1845734"/>
            <a:ext cx="3829000" cy="217102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626" y="1845734"/>
            <a:ext cx="3150122" cy="44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56640" y="200660"/>
            <a:ext cx="7112000" cy="1917700"/>
          </a:xfrm>
        </p:spPr>
        <p:txBody>
          <a:bodyPr>
            <a:normAutofit/>
          </a:bodyPr>
          <a:lstStyle/>
          <a:p>
            <a:r>
              <a:rPr lang="it-IT" sz="2400" dirty="0"/>
              <a:t>Lontano dal centro storico c'è una parte della città detta</a:t>
            </a:r>
            <a:r>
              <a:rPr lang="it-IT" sz="2400" dirty="0">
                <a:solidFill>
                  <a:srgbClr val="FF0000"/>
                </a:solidFill>
              </a:rPr>
              <a:t> PERIFERIA, </a:t>
            </a:r>
            <a:r>
              <a:rPr lang="it-IT" sz="2400" dirty="0"/>
              <a:t>dove si trovano case ed edifici più moderni, più alti, costruiti spesso in </a:t>
            </a:r>
            <a:r>
              <a:rPr lang="it-IT" sz="2400" dirty="0" smtClean="0"/>
              <a:t>cemento.</a:t>
            </a:r>
          </a:p>
          <a:p>
            <a:r>
              <a:rPr lang="it-IT" sz="2400" dirty="0" smtClean="0"/>
              <a:t>In </a:t>
            </a:r>
            <a:r>
              <a:rPr lang="it-IT" sz="2400" dirty="0"/>
              <a:t>periferia troviamo anche </a:t>
            </a:r>
            <a:r>
              <a:rPr lang="it-IT" sz="2400" dirty="0">
                <a:solidFill>
                  <a:srgbClr val="FF0000"/>
                </a:solidFill>
              </a:rPr>
              <a:t>CENTRI </a:t>
            </a:r>
            <a:r>
              <a:rPr lang="it-IT" sz="2400" dirty="0" smtClean="0">
                <a:solidFill>
                  <a:srgbClr val="FF0000"/>
                </a:solidFill>
              </a:rPr>
              <a:t>COMMERCIALI</a:t>
            </a:r>
            <a:r>
              <a:rPr lang="it-IT" sz="2400" dirty="0">
                <a:solidFill>
                  <a:srgbClr val="FF0000"/>
                </a:solidFill>
              </a:rPr>
              <a:t>.</a:t>
            </a:r>
            <a:r>
              <a:rPr lang="it-IT" sz="2400" dirty="0" smtClean="0">
                <a:solidFill>
                  <a:srgbClr val="FF0000"/>
                </a:solidFill>
              </a:rPr>
              <a:t>    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855" y="2475654"/>
            <a:ext cx="5368045" cy="29217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40" y="2475654"/>
            <a:ext cx="40513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.</a:t>
            </a:r>
            <a:endParaRPr lang="it-IT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8967" y="1888290"/>
            <a:ext cx="3708963" cy="28914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61" y="2870200"/>
            <a:ext cx="3771901" cy="329247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84480" y="135672"/>
            <a:ext cx="837692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  <a:p>
            <a:r>
              <a:rPr lang="it-IT" sz="3200" dirty="0" smtClean="0"/>
              <a:t>Nelle</a:t>
            </a:r>
            <a:r>
              <a:rPr lang="it-IT" sz="3200" dirty="0" smtClean="0">
                <a:solidFill>
                  <a:srgbClr val="FF0000"/>
                </a:solidFill>
              </a:rPr>
              <a:t> ZONE </a:t>
            </a:r>
            <a:r>
              <a:rPr lang="it-IT" sz="3200" dirty="0" smtClean="0">
                <a:solidFill>
                  <a:srgbClr val="FF0000"/>
                </a:solidFill>
              </a:rPr>
              <a:t>INDUSTRIALI</a:t>
            </a:r>
            <a:r>
              <a:rPr lang="it-IT" sz="3200" dirty="0" smtClean="0"/>
              <a:t>, </a:t>
            </a:r>
            <a:r>
              <a:rPr lang="it-IT" sz="3200" dirty="0" smtClean="0"/>
              <a:t>l’uomo ha costruito tante </a:t>
            </a:r>
            <a:r>
              <a:rPr lang="it-IT" sz="3200" dirty="0" smtClean="0"/>
              <a:t>INDUSTRIE </a:t>
            </a:r>
            <a:r>
              <a:rPr lang="it-IT" sz="3200" dirty="0" smtClean="0"/>
              <a:t>e CAPANNONI.</a:t>
            </a:r>
          </a:p>
          <a:p>
            <a:endParaRPr lang="it-IT" sz="36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" y="1888291"/>
            <a:ext cx="3709176" cy="2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526</TotalTime>
  <Words>219</Words>
  <Application>Microsoft Office PowerPoint</Application>
  <PresentationFormat>Widescreen</PresentationFormat>
  <Paragraphs>29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Calibri</vt:lpstr>
      <vt:lpstr>Calibri Light</vt:lpstr>
      <vt:lpstr>Retrospettivo</vt:lpstr>
      <vt:lpstr>Presentazione standard di PowerPoint</vt:lpstr>
      <vt:lpstr>La città è uno spazio antropico.  In città ci sono case di diverse dimensioni: piccole,  medie e grandi a seconda della grandezza della città stessa.   </vt:lpstr>
      <vt:lpstr>Anche gli spazi verdi sono opera dell'uomo che ha creato parchi e giardini. </vt:lpstr>
      <vt:lpstr>La città è suddivisa in zone chiamate QUARTIERI ed è dotata di SERVIZI.</vt:lpstr>
      <vt:lpstr> In ogni città troviamo una parte centrale, più antica, detta CENTRO STORICO, dove  troviamo case solitamente piccole, edifici storici e monumenti.  Il centro storico è il nucleo della città. </vt:lpstr>
      <vt:lpstr> Le case dei centri storici.</vt:lpstr>
      <vt:lpstr>Vicino al centro troviamo i quartieri residenziali.   </vt:lpstr>
      <vt:lpstr>Presentazione standard di PowerPoint</vt:lpstr>
      <vt:lpstr>.</vt:lpstr>
      <vt:lpstr>La città è dotata di SERVIZI. Ci sono, uffici, scuole, banche, negozi, centri commerciali ....</vt:lpstr>
      <vt:lpstr>…ospedale, stazione ferroviaria, ristoranti ,alberghi, servizi di pubblica sicurezza… </vt:lpstr>
      <vt:lpstr>Ci sono città piccole o di media grandezza ad esempio Potenza e…</vt:lpstr>
      <vt:lpstr>Presentazione standard di PowerPoint</vt:lpstr>
      <vt:lpstr>Un esempio di Metropoli è New York, con tutti i suoi grattacieli.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CITTA’</dc:title>
  <dc:creator>cherubinacalice</dc:creator>
  <cp:lastModifiedBy>cherubinacalice</cp:lastModifiedBy>
  <cp:revision>48</cp:revision>
  <dcterms:created xsi:type="dcterms:W3CDTF">2020-04-28T19:54:59Z</dcterms:created>
  <dcterms:modified xsi:type="dcterms:W3CDTF">2020-04-29T13:25:55Z</dcterms:modified>
</cp:coreProperties>
</file>