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1" autoAdjust="0"/>
    <p:restoredTop sz="94660"/>
  </p:normalViewPr>
  <p:slideViewPr>
    <p:cSldViewPr snapToGrid="0">
      <p:cViewPr varScale="1">
        <p:scale>
          <a:sx n="60" d="100"/>
          <a:sy n="60" d="100"/>
        </p:scale>
        <p:origin x="40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2"/>
                </a:solidFill>
              </a:rPr>
              <a:t>A CACCIA DI QUALITA’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300" y="1746084"/>
            <a:ext cx="4295942" cy="4295942"/>
          </a:xfr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957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7240"/>
    </mc:Choice>
    <mc:Fallback>
      <p:transition spd="slow" advTm="1772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faccettatur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43</TotalTime>
  <Words>5</Words>
  <Application>Microsoft Office PowerPoint</Application>
  <PresentationFormat>Widescreen</PresentationFormat>
  <Paragraphs>1</Paragraphs>
  <Slides>1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5" baseType="lpstr">
      <vt:lpstr>Arial</vt:lpstr>
      <vt:lpstr>Trebuchet MS</vt:lpstr>
      <vt:lpstr>Wingdings 3</vt:lpstr>
      <vt:lpstr>Sfaccettatura</vt:lpstr>
      <vt:lpstr>A CACCIA DI QUALITA’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</dc:title>
  <dc:creator>Gerry</dc:creator>
  <cp:lastModifiedBy>Gerry</cp:lastModifiedBy>
  <cp:revision>4</cp:revision>
  <dcterms:created xsi:type="dcterms:W3CDTF">2020-04-21T20:27:47Z</dcterms:created>
  <dcterms:modified xsi:type="dcterms:W3CDTF">2020-04-21T22:34:25Z</dcterms:modified>
</cp:coreProperties>
</file>