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0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3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5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7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6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19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26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03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5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3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53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4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90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6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23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6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0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frase minima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Soggetto e predicato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2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44203" y="1184857"/>
            <a:ext cx="7577070" cy="483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Buongiorno bambini anche oggi parleremo della frase minima.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Ricorda: La frase minima è formata solo dal soggetto e dal predicato.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Martedì durante la video lezione approfondiremo l’argomento, ora provate a esercitarvi con queste frasi, dovete ridurle a frasi minime cioè soggetto e predicato.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canarini cinguettano nella gabbia sul balcone.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zio parte per Roma con l’aereo.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gatto dorme nel cestino vicino al termosifone.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maestra spiega agli alunni la divisione.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Fabrizio colora il disegno con gli acquerelli.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Ieri Camilla ha cantato una canzone.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Fabio a merenda mangia pane e nutella.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mamma prepara un budino al cioccolato.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recinto galoppa un cavallino bianco.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Mamma stira il vestitino di mia sorella.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0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777"/>
    </mc:Choice>
    <mc:Fallback>
      <p:transition spd="slow" advTm="197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134</Words>
  <Application>Microsoft Office PowerPoint</Application>
  <PresentationFormat>Widescreen</PresentationFormat>
  <Paragraphs>15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Garamond</vt:lpstr>
      <vt:lpstr>Symbol</vt:lpstr>
      <vt:lpstr>Times New Roman</vt:lpstr>
      <vt:lpstr>Organico</vt:lpstr>
      <vt:lpstr>La frase minima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frase minima</dc:title>
  <dc:creator>Utente</dc:creator>
  <cp:lastModifiedBy>Utente</cp:lastModifiedBy>
  <cp:revision>2</cp:revision>
  <dcterms:created xsi:type="dcterms:W3CDTF">2020-05-24T16:10:22Z</dcterms:created>
  <dcterms:modified xsi:type="dcterms:W3CDTF">2020-05-24T16:34:18Z</dcterms:modified>
</cp:coreProperties>
</file>